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8A313-52F4-4951-9FE2-06FA4AB478E2}" type="datetimeFigureOut">
              <a:rPr lang="es-AR" smtClean="0"/>
              <a:t>17/11/2022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C547E-973E-424E-B3B0-71E8B44CE21C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46363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-ADN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-mRNA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Proteina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(380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!)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106F4-B50F-41D2-AC15-87D201B0C5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68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10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32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90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88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54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664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04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05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8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5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37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099DF-6178-4F88-8F39-1E8CA378527C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A3E33-17A2-499B-A58D-2E460937BC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63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627" y="2176705"/>
            <a:ext cx="2286000" cy="35709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1404" y="-29049"/>
            <a:ext cx="3860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Figure 2- figure supplement 3</a:t>
            </a:r>
            <a:endParaRPr lang="en-US" sz="24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088433" y="1968765"/>
            <a:ext cx="5505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726027" y="1981200"/>
            <a:ext cx="5505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16424" y="1698168"/>
            <a:ext cx="579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PEO4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70039" y="1691941"/>
            <a:ext cx="579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PEO1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92482" y="1952761"/>
            <a:ext cx="1518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</a:t>
            </a:r>
            <a:r>
              <a:rPr lang="en-US" sz="1200" dirty="0" smtClean="0"/>
              <a:t>ncut, </a:t>
            </a:r>
            <a:r>
              <a:rPr lang="en-US" sz="1200" dirty="0" err="1" smtClean="0"/>
              <a:t>cut;uncut</a:t>
            </a:r>
            <a:r>
              <a:rPr lang="en-US" sz="1200" dirty="0" smtClean="0"/>
              <a:t>, cut</a:t>
            </a:r>
            <a:endParaRPr lang="en-US" sz="12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2304661" y="4310743"/>
            <a:ext cx="23696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298446" y="4556453"/>
            <a:ext cx="23696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301544" y="4886130"/>
            <a:ext cx="23696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313987" y="5299788"/>
            <a:ext cx="23696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313987" y="485196"/>
            <a:ext cx="37107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Genome DNA samples PEO4 and PEO1, </a:t>
            </a:r>
          </a:p>
          <a:p>
            <a:r>
              <a:rPr lang="en-US" sz="1600" dirty="0"/>
              <a:t>A</a:t>
            </a:r>
            <a:r>
              <a:rPr lang="en-US" sz="1600" dirty="0" smtClean="0"/>
              <a:t>mplify BRCA2 fragment.</a:t>
            </a:r>
          </a:p>
          <a:p>
            <a:r>
              <a:rPr lang="en-US" sz="1600" dirty="0"/>
              <a:t>C</a:t>
            </a:r>
            <a:r>
              <a:rPr lang="en-US" sz="1600" dirty="0" smtClean="0"/>
              <a:t>ut it with Drd1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1707510" y="4198779"/>
            <a:ext cx="6655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1000bp</a:t>
            </a:r>
          </a:p>
          <a:p>
            <a:r>
              <a:rPr lang="en-US" sz="1200" b="1" dirty="0" smtClean="0"/>
              <a:t>750bp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500bp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250bp</a:t>
            </a:r>
            <a:endParaRPr lang="en-US" sz="1200" b="1" dirty="0"/>
          </a:p>
        </p:txBody>
      </p:sp>
      <p:pic>
        <p:nvPicPr>
          <p:cNvPr id="31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488" y="1947390"/>
            <a:ext cx="543568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157" y="1825625"/>
            <a:ext cx="543568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55A62-824D-4BEA-90BA-7645BC863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9542" y="117232"/>
            <a:ext cx="7886700" cy="773723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PEO Cell Line Validation Using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DrdI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Restriction Digest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F38B3-81AA-411A-8D01-C669A3DE6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7755" y="1049218"/>
            <a:ext cx="8229600" cy="2362200"/>
          </a:xfrm>
        </p:spPr>
        <p:txBody>
          <a:bodyPr>
            <a:norm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BRCA2 (10257 nucleotides, coding sequence NM_000059.3)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TA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tyrosine-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aminoacid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#1655)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PEO1 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5193C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TA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(stop codon)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PEO4 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5193C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T)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TA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(tyrosine)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445" y="2976035"/>
            <a:ext cx="4086741" cy="86133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5744301" y="2825263"/>
            <a:ext cx="0" cy="34420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863" y="3855439"/>
            <a:ext cx="6483372" cy="283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10864" y="3024442"/>
            <a:ext cx="2103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the PEO1 cell line generates a cut site for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DrdI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334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252" y="1506162"/>
            <a:ext cx="2618888" cy="357095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7671668" y="1265848"/>
            <a:ext cx="64008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367560" y="1265848"/>
            <a:ext cx="6400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58292" y="1019628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PEO4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55010" y="1023657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PEO1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44483" y="123470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DrdI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7130266" y="3687092"/>
            <a:ext cx="1777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125604" y="3932802"/>
            <a:ext cx="1777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127928" y="4250756"/>
            <a:ext cx="1777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137260" y="4652691"/>
            <a:ext cx="1777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459666" y="3563407"/>
            <a:ext cx="7008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1000 </a:t>
            </a:r>
            <a:r>
              <a:rPr lang="en-US" sz="1200" b="1" dirty="0" err="1"/>
              <a:t>bp</a:t>
            </a:r>
            <a:endParaRPr lang="en-US" sz="1200" b="1" dirty="0"/>
          </a:p>
          <a:p>
            <a:r>
              <a:rPr lang="en-US" sz="1200" b="1" dirty="0"/>
              <a:t>750 </a:t>
            </a:r>
            <a:r>
              <a:rPr lang="en-US" sz="1200" b="1" dirty="0" err="1"/>
              <a:t>bp</a:t>
            </a:r>
            <a:endParaRPr lang="en-US" sz="1200" b="1" dirty="0"/>
          </a:p>
          <a:p>
            <a:endParaRPr lang="en-US" sz="1200" b="1" dirty="0"/>
          </a:p>
          <a:p>
            <a:r>
              <a:rPr lang="en-US" sz="1200" b="1" dirty="0"/>
              <a:t>500 </a:t>
            </a:r>
            <a:r>
              <a:rPr lang="en-US" sz="1200" b="1" dirty="0" err="1"/>
              <a:t>bp</a:t>
            </a:r>
            <a:endParaRPr lang="en-US" sz="1200" b="1" dirty="0"/>
          </a:p>
          <a:p>
            <a:endParaRPr lang="en-US" sz="1200" b="1" dirty="0"/>
          </a:p>
          <a:p>
            <a:r>
              <a:rPr lang="en-US" sz="1200" b="1" dirty="0"/>
              <a:t>250 </a:t>
            </a:r>
            <a:r>
              <a:rPr lang="en-US" sz="1200" b="1" dirty="0" err="1"/>
              <a:t>bp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899140" y="1398813"/>
            <a:ext cx="399756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Strategy:</a:t>
            </a:r>
          </a:p>
          <a:p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Extract genomic DNA from PEO4 and PEO1 cell lines</a:t>
            </a:r>
          </a:p>
          <a:p>
            <a:pPr marL="342900" indent="-342900">
              <a:buAutoNum type="arabicParenR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PCR amplify a 694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fragment around the mutation site in both cell lines</a:t>
            </a:r>
          </a:p>
          <a:p>
            <a:pPr marL="342900" indent="-342900">
              <a:buAutoNum type="arabicParenR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Run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PCR products on gel to check PCR and extract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band from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gel </a:t>
            </a:r>
          </a:p>
          <a:p>
            <a:pPr marL="342900" indent="-342900">
              <a:buAutoNum type="arabicParenR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Incubate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equal amounts of DNA with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DrdI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enzyme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Run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undigested and digested products on gel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48648" y="1158126"/>
            <a:ext cx="12875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-  +     -  +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12365" y="5105888"/>
            <a:ext cx="24852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Expected fragments after restriction digest: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-480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-214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08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180</Words>
  <Application>Microsoft Office PowerPoint</Application>
  <PresentationFormat>Panorámica</PresentationFormat>
  <Paragraphs>45</Paragraphs>
  <Slides>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Presentación de PowerPoint</vt:lpstr>
      <vt:lpstr>Presentación de PowerPoint</vt:lpstr>
      <vt:lpstr>PEO Cell Line Validation Using DrdI Restriction Digest</vt:lpstr>
      <vt:lpstr>Presentación de PowerPoint</vt:lpstr>
    </vt:vector>
  </TitlesOfParts>
  <Company>MaineHealth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 SU</dc:creator>
  <cp:lastModifiedBy>Usuario Laboratorio Gottifredi</cp:lastModifiedBy>
  <cp:revision>7</cp:revision>
  <dcterms:created xsi:type="dcterms:W3CDTF">2019-09-16T19:01:43Z</dcterms:created>
  <dcterms:modified xsi:type="dcterms:W3CDTF">2022-11-17T14:38:00Z</dcterms:modified>
</cp:coreProperties>
</file>